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13.06.2020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52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13.06.2020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15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13.06.2020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62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13.06.2020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60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13.06.2020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06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13.06.2020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25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13.06.2020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496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13.06.2020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06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13.06.2020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30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13.06.2020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88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13.06.2020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29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8863-5A27-41C8-86A9-872300BEEDE4}" type="datetimeFigureOut">
              <a:rPr lang="tr-TR" smtClean="0"/>
              <a:t>13.06.2020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81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uling.com/" TargetMode="External"/><Relationship Id="rId2" Type="http://schemas.openxmlformats.org/officeDocument/2006/relationships/hyperlink" Target="http://www.ahingilizce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uling.com/" TargetMode="External"/><Relationship Id="rId2" Type="http://schemas.openxmlformats.org/officeDocument/2006/relationships/hyperlink" Target="http://www.ahingiliz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uling.com/" TargetMode="External"/><Relationship Id="rId2" Type="http://schemas.openxmlformats.org/officeDocument/2006/relationships/hyperlink" Target="http://www.ahingilizc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10" idx="1"/>
          </p:cNvCxnSpPr>
          <p:nvPr/>
        </p:nvCxnSpPr>
        <p:spPr>
          <a:xfrm>
            <a:off x="3749357" y="5806875"/>
            <a:ext cx="19367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kdörtgen 9">
            <a:extLst>
              <a:ext uri="{FF2B5EF4-FFF2-40B4-BE49-F238E27FC236}">
                <a16:creationId xmlns:a16="http://schemas.microsoft.com/office/drawing/2014/main" id="{BFD80721-5B63-47C2-83EE-92F86768B34D}"/>
              </a:ext>
            </a:extLst>
          </p:cNvPr>
          <p:cNvSpPr/>
          <p:nvPr/>
        </p:nvSpPr>
        <p:spPr>
          <a:xfrm rot="16200000">
            <a:off x="3177857" y="5083292"/>
            <a:ext cx="1143000" cy="304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tr-T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ingilizce</a:t>
            </a:r>
            <a:endParaRPr lang="tr-T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Düz Bağlayıcı 11">
            <a:extLst>
              <a:ext uri="{FF2B5EF4-FFF2-40B4-BE49-F238E27FC236}">
                <a16:creationId xmlns:a16="http://schemas.microsoft.com/office/drawing/2014/main" id="{DC5FE9B2-0FDF-46C3-875D-186D55375D4F}"/>
              </a:ext>
            </a:extLst>
          </p:cNvPr>
          <p:cNvCxnSpPr>
            <a:cxnSpLocks/>
          </p:cNvCxnSpPr>
          <p:nvPr/>
        </p:nvCxnSpPr>
        <p:spPr>
          <a:xfrm>
            <a:off x="3768724" y="546109"/>
            <a:ext cx="0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ikdörtgen: Çapraz Köşeleri Kesik 6">
            <a:extLst>
              <a:ext uri="{FF2B5EF4-FFF2-40B4-BE49-F238E27FC236}">
                <a16:creationId xmlns:a16="http://schemas.microsoft.com/office/drawing/2014/main" id="{64991308-14A0-4CD7-B2BC-E5832A9430C7}"/>
              </a:ext>
            </a:extLst>
          </p:cNvPr>
          <p:cNvSpPr/>
          <p:nvPr/>
        </p:nvSpPr>
        <p:spPr>
          <a:xfrm>
            <a:off x="236537" y="114109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Festivals</a:t>
            </a:r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ikdörtgen: Çapraz Köşeleri Kesik 10">
            <a:extLst>
              <a:ext uri="{FF2B5EF4-FFF2-40B4-BE49-F238E27FC236}">
                <a16:creationId xmlns:a16="http://schemas.microsoft.com/office/drawing/2014/main" id="{FA090BD4-750A-4C10-B7E2-12EAC653EEBD}"/>
              </a:ext>
            </a:extLst>
          </p:cNvPr>
          <p:cNvSpPr/>
          <p:nvPr/>
        </p:nvSpPr>
        <p:spPr>
          <a:xfrm>
            <a:off x="236537" y="10029825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ingilizce.com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İngilizce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Sitesi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www.okuling.com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Materyalleri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Düz Bağlayıcı 7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</p:cNvCxnSpPr>
          <p:nvPr/>
        </p:nvCxnSpPr>
        <p:spPr>
          <a:xfrm>
            <a:off x="7323137" y="47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36537" y="29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kdörtgen 22"/>
          <p:cNvSpPr/>
          <p:nvPr/>
        </p:nvSpPr>
        <p:spPr>
          <a:xfrm>
            <a:off x="428488" y="3703287"/>
            <a:ext cx="3148285" cy="1921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Selami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:………………………….?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Şahin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It is Ramadan feast.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completes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your nationality?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your favorite festival?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celebrate Ramadan feast?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like festivals?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3960675" y="3703287"/>
            <a:ext cx="3240000" cy="2508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Necip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When do you celebrate Youth and Sports day?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Fazıl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:……………………….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completes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welcome.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excited.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19th May.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Youth and Sports day.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28488" y="1087932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3906520" y="1077785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1078878" y="842274"/>
            <a:ext cx="1425575" cy="7604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9BBB5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r-TR" altLang="tr-T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732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418235" y="1835929"/>
            <a:ext cx="3240000" cy="741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Seventy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thirty two      c) Seven hundred thirteen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Seventy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two      d) Seven hundred thirty two 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626514" y="6395291"/>
            <a:ext cx="2732866" cy="117524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altLang="tr-TR" sz="1200" dirty="0">
                <a:latin typeface="Times New Roman" panose="02020603050405020304" pitchFamily="18" charset="0"/>
              </a:rPr>
              <a:t> </a:t>
            </a:r>
            <a:r>
              <a:rPr lang="tr-TR" altLang="tr-TR" sz="1200" dirty="0" smtClean="0">
                <a:latin typeface="Times New Roman" panose="02020603050405020304" pitchFamily="18" charset="0"/>
              </a:rPr>
              <a:t>    </a:t>
            </a:r>
            <a:r>
              <a:rPr kumimoji="0" lang="en-US" alt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We celebrate it on 23rd of April every year. We read poems, sing songs, dance, do acrobatics and other performances and have lots of fun on this day.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449962" y="7707070"/>
            <a:ext cx="3240000" cy="175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Read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Children’s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		c)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Victory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Independence day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Resim 31" descr="C:\Users\garbetoglu\Desktop\image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1360" y="743330"/>
            <a:ext cx="1928495" cy="119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Dikdörtgen 32"/>
          <p:cNvSpPr/>
          <p:nvPr/>
        </p:nvSpPr>
        <p:spPr>
          <a:xfrm>
            <a:off x="3975283" y="2320048"/>
            <a:ext cx="3240000" cy="741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Firework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c) 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andle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Costume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d) 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ookie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Resim 33" descr="C:\Users\garbetoglu\Desktop\indir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1360" y="6923864"/>
            <a:ext cx="1276985" cy="92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Dikdörtgen 34"/>
          <p:cNvSpPr/>
          <p:nvPr/>
        </p:nvSpPr>
        <p:spPr>
          <a:xfrm>
            <a:off x="3975283" y="7947181"/>
            <a:ext cx="2877124" cy="198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playing soccer.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singing and dancing.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carving a pumpkin.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wearing costumes.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6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Düz Bağlayıcı 3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5" idx="1"/>
          </p:cNvCxnSpPr>
          <p:nvPr/>
        </p:nvCxnSpPr>
        <p:spPr>
          <a:xfrm>
            <a:off x="3749357" y="5806875"/>
            <a:ext cx="19367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kdörtgen 4">
            <a:extLst>
              <a:ext uri="{FF2B5EF4-FFF2-40B4-BE49-F238E27FC236}">
                <a16:creationId xmlns:a16="http://schemas.microsoft.com/office/drawing/2014/main" id="{BFD80721-5B63-47C2-83EE-92F86768B34D}"/>
              </a:ext>
            </a:extLst>
          </p:cNvPr>
          <p:cNvSpPr/>
          <p:nvPr/>
        </p:nvSpPr>
        <p:spPr>
          <a:xfrm rot="16200000">
            <a:off x="3177857" y="5083292"/>
            <a:ext cx="1143000" cy="304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tr-T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ingilizce</a:t>
            </a:r>
            <a:endParaRPr lang="tr-T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Düz Bağlayıcı 5">
            <a:extLst>
              <a:ext uri="{FF2B5EF4-FFF2-40B4-BE49-F238E27FC236}">
                <a16:creationId xmlns:a16="http://schemas.microsoft.com/office/drawing/2014/main" id="{DC5FE9B2-0FDF-46C3-875D-186D55375D4F}"/>
              </a:ext>
            </a:extLst>
          </p:cNvPr>
          <p:cNvCxnSpPr>
            <a:cxnSpLocks/>
          </p:cNvCxnSpPr>
          <p:nvPr/>
        </p:nvCxnSpPr>
        <p:spPr>
          <a:xfrm>
            <a:off x="3768724" y="546109"/>
            <a:ext cx="0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ikdörtgen: Çapraz Köşeleri Kesik 6">
            <a:extLst>
              <a:ext uri="{FF2B5EF4-FFF2-40B4-BE49-F238E27FC236}">
                <a16:creationId xmlns:a16="http://schemas.microsoft.com/office/drawing/2014/main" id="{64991308-14A0-4CD7-B2BC-E5832A9430C7}"/>
              </a:ext>
            </a:extLst>
          </p:cNvPr>
          <p:cNvSpPr/>
          <p:nvPr/>
        </p:nvSpPr>
        <p:spPr>
          <a:xfrm>
            <a:off x="236537" y="114109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tr-T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tr-T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Festivals</a:t>
            </a:r>
            <a:r>
              <a:rPr lang="tr-T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kdörtgen: Çapraz Köşeleri Kesik 10">
            <a:extLst>
              <a:ext uri="{FF2B5EF4-FFF2-40B4-BE49-F238E27FC236}">
                <a16:creationId xmlns:a16="http://schemas.microsoft.com/office/drawing/2014/main" id="{FA090BD4-750A-4C10-B7E2-12EAC653EEBD}"/>
              </a:ext>
            </a:extLst>
          </p:cNvPr>
          <p:cNvSpPr/>
          <p:nvPr/>
        </p:nvSpPr>
        <p:spPr>
          <a:xfrm>
            <a:off x="236537" y="10029825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ingilizce.com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İngilizce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Sitesi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www.okuling.com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Materyalleri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</p:cNvCxnSpPr>
          <p:nvPr/>
        </p:nvCxnSpPr>
        <p:spPr>
          <a:xfrm>
            <a:off x="7323137" y="47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36537" y="29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kdörtgen 11"/>
          <p:cNvSpPr/>
          <p:nvPr/>
        </p:nvSpPr>
        <p:spPr>
          <a:xfrm>
            <a:off x="4041543" y="4015552"/>
            <a:ext cx="3240000" cy="361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Cahit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…………………..?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Sıtkı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My name is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Sıtkı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Cahit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…………………..?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Sıtkı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I’m 25 years old.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Cahit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…………………..?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Sıtkı:Yes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 do.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Cahit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Thank you very much.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Sıtkı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You are welcome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like festival?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ask you a question?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are you?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your name?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418235" y="938296"/>
            <a:ext cx="2606675" cy="914400"/>
          </a:xfrm>
          <a:prstGeom prst="wedgeRoundRectCallout">
            <a:avLst>
              <a:gd name="adj1" fmla="val -2620"/>
              <a:gd name="adj2" fmla="val 10520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Hello, I’m Jack.I’m eleven old. I’m from the USA.I watch the great firework show on the Independence Day.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Resim 15" descr="C:\Users\garbetoglu\Desktop\indir (1)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8751" y="1852696"/>
            <a:ext cx="1238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ikdörtgen 16"/>
          <p:cNvSpPr/>
          <p:nvPr/>
        </p:nvSpPr>
        <p:spPr>
          <a:xfrm>
            <a:off x="448023" y="2868601"/>
            <a:ext cx="3240000" cy="1902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7.Which of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No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bubble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is Jack?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 does he celebrate?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he from?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like festivals?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429192" y="504522"/>
            <a:ext cx="3146877" cy="4033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bubble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418235" y="5931288"/>
            <a:ext cx="3240000" cy="198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Ahmet: 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tr-T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Ramadan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feast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Haşim:…………………..</a:t>
            </a: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8.Which of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completes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my favorite feast.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Ramadan feast.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three - day feast.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 my relatives.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3992289" y="780035"/>
            <a:ext cx="3240000" cy="23474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Safiye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:……………………….?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Faik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songs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poems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dance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</a:p>
          <a:p>
            <a:r>
              <a:rPr lang="tr-T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performances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completes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celebrate Children’s Day?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your favorite festival?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celebrate Children’s Day?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like festivals?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3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17" idx="1"/>
          </p:cNvCxnSpPr>
          <p:nvPr/>
        </p:nvCxnSpPr>
        <p:spPr>
          <a:xfrm>
            <a:off x="3749357" y="5806875"/>
            <a:ext cx="19367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kdörtgen 16">
            <a:extLst>
              <a:ext uri="{FF2B5EF4-FFF2-40B4-BE49-F238E27FC236}">
                <a16:creationId xmlns:a16="http://schemas.microsoft.com/office/drawing/2014/main" id="{BFD80721-5B63-47C2-83EE-92F86768B34D}"/>
              </a:ext>
            </a:extLst>
          </p:cNvPr>
          <p:cNvSpPr/>
          <p:nvPr/>
        </p:nvSpPr>
        <p:spPr>
          <a:xfrm rot="16200000">
            <a:off x="3177857" y="5083292"/>
            <a:ext cx="1143000" cy="304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tr-T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ingilizce</a:t>
            </a:r>
            <a:endParaRPr lang="tr-T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Düz Bağlayıcı 17">
            <a:extLst>
              <a:ext uri="{FF2B5EF4-FFF2-40B4-BE49-F238E27FC236}">
                <a16:creationId xmlns:a16="http://schemas.microsoft.com/office/drawing/2014/main" id="{DC5FE9B2-0FDF-46C3-875D-186D55375D4F}"/>
              </a:ext>
            </a:extLst>
          </p:cNvPr>
          <p:cNvCxnSpPr>
            <a:cxnSpLocks/>
          </p:cNvCxnSpPr>
          <p:nvPr/>
        </p:nvCxnSpPr>
        <p:spPr>
          <a:xfrm>
            <a:off x="3768724" y="546109"/>
            <a:ext cx="0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kdörtgen: Çapraz Köşeleri Kesik 6">
            <a:extLst>
              <a:ext uri="{FF2B5EF4-FFF2-40B4-BE49-F238E27FC236}">
                <a16:creationId xmlns:a16="http://schemas.microsoft.com/office/drawing/2014/main" id="{64991308-14A0-4CD7-B2BC-E5832A9430C7}"/>
              </a:ext>
            </a:extLst>
          </p:cNvPr>
          <p:cNvSpPr/>
          <p:nvPr/>
        </p:nvSpPr>
        <p:spPr>
          <a:xfrm>
            <a:off x="236537" y="114109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tr-T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tr-T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Festivals</a:t>
            </a:r>
            <a:r>
              <a:rPr lang="tr-T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Dikdörtgen: Çapraz Köşeleri Kesik 10">
            <a:extLst>
              <a:ext uri="{FF2B5EF4-FFF2-40B4-BE49-F238E27FC236}">
                <a16:creationId xmlns:a16="http://schemas.microsoft.com/office/drawing/2014/main" id="{FA090BD4-750A-4C10-B7E2-12EAC653EEBD}"/>
              </a:ext>
            </a:extLst>
          </p:cNvPr>
          <p:cNvSpPr/>
          <p:nvPr/>
        </p:nvSpPr>
        <p:spPr>
          <a:xfrm>
            <a:off x="236537" y="10029825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ingilizce.com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İngilizce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Sitesi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www.okuling.com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Materyalleri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</p:cNvCxnSpPr>
          <p:nvPr/>
        </p:nvCxnSpPr>
        <p:spPr>
          <a:xfrm>
            <a:off x="7323137" y="47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236537" y="29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kdörtgen 22"/>
          <p:cNvSpPr/>
          <p:nvPr/>
        </p:nvSpPr>
        <p:spPr>
          <a:xfrm>
            <a:off x="382631" y="1014503"/>
            <a:ext cx="3240000" cy="2272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 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 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 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 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54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533</Words>
  <Application>Microsoft Office PowerPoint</Application>
  <PresentationFormat>Özel</PresentationFormat>
  <Paragraphs>102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Haşim GARBETOĞLU</dc:creator>
  <cp:lastModifiedBy>Ahmet Haşim GARBETOĞLU</cp:lastModifiedBy>
  <cp:revision>38</cp:revision>
  <dcterms:created xsi:type="dcterms:W3CDTF">2019-11-25T18:20:06Z</dcterms:created>
  <dcterms:modified xsi:type="dcterms:W3CDTF">2020-06-13T12:37:40Z</dcterms:modified>
</cp:coreProperties>
</file>